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271" r:id="rId3"/>
    <p:sldId id="272" r:id="rId4"/>
    <p:sldId id="275" r:id="rId5"/>
    <p:sldId id="273" r:id="rId6"/>
    <p:sldId id="276" r:id="rId7"/>
    <p:sldId id="285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99" r:id="rId16"/>
    <p:sldId id="287" r:id="rId17"/>
    <p:sldId id="290" r:id="rId18"/>
    <p:sldId id="291" r:id="rId19"/>
    <p:sldId id="300" r:id="rId20"/>
    <p:sldId id="284" r:id="rId21"/>
    <p:sldId id="286" r:id="rId22"/>
    <p:sldId id="289" r:id="rId23"/>
    <p:sldId id="292" r:id="rId24"/>
    <p:sldId id="288" r:id="rId25"/>
    <p:sldId id="293" r:id="rId26"/>
    <p:sldId id="301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FF9933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037CC-11C3-4A68-89A9-4A78132A8E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68990A7-C80B-40F2-8F23-56ABC337507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Плоские черви –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Plathelminthes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65253852-1C5D-4CAB-B3A1-5C0A98EFEF9D}" type="parTrans" cxnId="{3460C81A-048C-40AE-B709-4EA217422291}">
      <dgm:prSet/>
      <dgm:spPr/>
      <dgm:t>
        <a:bodyPr/>
        <a:lstStyle/>
        <a:p>
          <a:endParaRPr lang="ru-RU"/>
        </a:p>
      </dgm:t>
    </dgm:pt>
    <dgm:pt modelId="{A0EBA0B6-38B9-4987-9934-183AC165C466}" type="sibTrans" cxnId="{3460C81A-048C-40AE-B709-4EA217422291}">
      <dgm:prSet/>
      <dgm:spPr/>
      <dgm:t>
        <a:bodyPr/>
        <a:lstStyle/>
        <a:p>
          <a:endParaRPr lang="ru-RU"/>
        </a:p>
      </dgm:t>
    </dgm:pt>
    <dgm:pt modelId="{51D86795-06B8-4784-934C-1D01E205D2E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Ресничные черви –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Turbellaria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8798751-C728-41DF-9215-B48C371D3F88}" type="parTrans" cxnId="{8D5C5C76-3DDE-45A1-B0A7-7F6C68F6A379}">
      <dgm:prSet/>
      <dgm:spPr/>
      <dgm:t>
        <a:bodyPr/>
        <a:lstStyle/>
        <a:p>
          <a:endParaRPr lang="ru-RU"/>
        </a:p>
      </dgm:t>
    </dgm:pt>
    <dgm:pt modelId="{7538AEE0-D757-40D0-9BF7-C89D920A19F8}" type="sibTrans" cxnId="{8D5C5C76-3DDE-45A1-B0A7-7F6C68F6A379}">
      <dgm:prSet/>
      <dgm:spPr/>
      <dgm:t>
        <a:bodyPr/>
        <a:lstStyle/>
        <a:p>
          <a:endParaRPr lang="ru-RU"/>
        </a:p>
      </dgm:t>
    </dgm:pt>
    <dgm:pt modelId="{B06FFB3B-B859-4EF7-99A1-3B97403880B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Моногенеи –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Monogenea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67531EF-1128-48B4-8AEC-DE8714B65F05}" type="parTrans" cxnId="{28EFEF12-36DE-411C-A3E5-FE6F7569A1CD}">
      <dgm:prSet/>
      <dgm:spPr/>
      <dgm:t>
        <a:bodyPr/>
        <a:lstStyle/>
        <a:p>
          <a:endParaRPr lang="ru-RU"/>
        </a:p>
      </dgm:t>
    </dgm:pt>
    <dgm:pt modelId="{D55BAD8B-6E4E-48EC-A5E9-09461B7987AC}" type="sibTrans" cxnId="{28EFEF12-36DE-411C-A3E5-FE6F7569A1CD}">
      <dgm:prSet/>
      <dgm:spPr/>
      <dgm:t>
        <a:bodyPr/>
        <a:lstStyle/>
        <a:p>
          <a:endParaRPr lang="ru-RU"/>
        </a:p>
      </dgm:t>
    </dgm:pt>
    <dgm:pt modelId="{7CC560C2-9019-45BF-9074-03DCEDE0CD4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Сосальщики –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Trematoda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ABC8175-3A32-4FC0-8802-56DA261156D2}" type="parTrans" cxnId="{37516E78-7DE7-44D2-AD81-462FA49DC8ED}">
      <dgm:prSet/>
      <dgm:spPr/>
      <dgm:t>
        <a:bodyPr/>
        <a:lstStyle/>
        <a:p>
          <a:endParaRPr lang="ru-RU"/>
        </a:p>
      </dgm:t>
    </dgm:pt>
    <dgm:pt modelId="{0B9D09C4-3017-44E4-97F6-1707311C1DF7}" type="sibTrans" cxnId="{37516E78-7DE7-44D2-AD81-462FA49DC8ED}">
      <dgm:prSet/>
      <dgm:spPr/>
      <dgm:t>
        <a:bodyPr/>
        <a:lstStyle/>
        <a:p>
          <a:endParaRPr lang="ru-RU"/>
        </a:p>
      </dgm:t>
    </dgm:pt>
    <dgm:pt modelId="{AB972B0D-67CF-477B-A172-1A0E7F8609F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Ленточные черви –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Cestoda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294CA7F-4387-4DA7-8A1C-21E8D1A150A9}" type="parTrans" cxnId="{B70D19C0-B1A6-4BB8-A6CD-C08AA0E24739}">
      <dgm:prSet/>
      <dgm:spPr/>
      <dgm:t>
        <a:bodyPr/>
        <a:lstStyle/>
        <a:p>
          <a:endParaRPr lang="ru-RU"/>
        </a:p>
      </dgm:t>
    </dgm:pt>
    <dgm:pt modelId="{05EBCC21-9568-4346-8EA1-6B3CC16D8E78}" type="sibTrans" cxnId="{B70D19C0-B1A6-4BB8-A6CD-C08AA0E24739}">
      <dgm:prSet/>
      <dgm:spPr/>
      <dgm:t>
        <a:bodyPr/>
        <a:lstStyle/>
        <a:p>
          <a:endParaRPr lang="ru-RU"/>
        </a:p>
      </dgm:t>
    </dgm:pt>
    <dgm:pt modelId="{5143D45F-F76D-4925-AFD6-4BA8E3892C94}" type="pres">
      <dgm:prSet presAssocID="{FC2037CC-11C3-4A68-89A9-4A78132A8E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CCF9CD-98F9-4875-B4F4-7A2BFC08D004}" type="pres">
      <dgm:prSet presAssocID="{268990A7-C80B-40F2-8F23-56ABC337507C}" presName="hierRoot1" presStyleCnt="0">
        <dgm:presLayoutVars>
          <dgm:hierBranch val="r"/>
        </dgm:presLayoutVars>
      </dgm:prSet>
      <dgm:spPr/>
    </dgm:pt>
    <dgm:pt modelId="{0B4C6A44-4FC4-4336-81F0-8A383A116A4A}" type="pres">
      <dgm:prSet presAssocID="{268990A7-C80B-40F2-8F23-56ABC337507C}" presName="rootComposite1" presStyleCnt="0"/>
      <dgm:spPr/>
    </dgm:pt>
    <dgm:pt modelId="{EB6A7EEE-4F3D-4D27-8EAC-3DBE0AAEE14C}" type="pres">
      <dgm:prSet presAssocID="{268990A7-C80B-40F2-8F23-56ABC337507C}" presName="rootText1" presStyleLbl="node0" presStyleIdx="0" presStyleCnt="1" custScaleX="4460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71315AF-C5CC-4FD2-AD13-8A614991AE22}" type="pres">
      <dgm:prSet presAssocID="{268990A7-C80B-40F2-8F23-56ABC337507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367DEE-D5A3-4AA9-90BB-BADECEF61047}" type="pres">
      <dgm:prSet presAssocID="{268990A7-C80B-40F2-8F23-56ABC337507C}" presName="hierChild2" presStyleCnt="0"/>
      <dgm:spPr/>
    </dgm:pt>
    <dgm:pt modelId="{E9ABDBE6-3951-409B-ADFB-AABE040228FB}" type="pres">
      <dgm:prSet presAssocID="{68798751-C728-41DF-9215-B48C371D3F88}" presName="Name50" presStyleLbl="parChTrans1D2" presStyleIdx="0" presStyleCnt="4"/>
      <dgm:spPr/>
      <dgm:t>
        <a:bodyPr/>
        <a:lstStyle/>
        <a:p>
          <a:endParaRPr lang="ru-RU"/>
        </a:p>
      </dgm:t>
    </dgm:pt>
    <dgm:pt modelId="{55DBA82A-8534-4483-9BCD-68F314FD828A}" type="pres">
      <dgm:prSet presAssocID="{51D86795-06B8-4784-934C-1D01E205D2E5}" presName="hierRoot2" presStyleCnt="0">
        <dgm:presLayoutVars>
          <dgm:hierBranch/>
        </dgm:presLayoutVars>
      </dgm:prSet>
      <dgm:spPr/>
    </dgm:pt>
    <dgm:pt modelId="{5D3D490A-9E24-4720-8020-5EF0C0CA372F}" type="pres">
      <dgm:prSet presAssocID="{51D86795-06B8-4784-934C-1D01E205D2E5}" presName="rootComposite" presStyleCnt="0"/>
      <dgm:spPr/>
    </dgm:pt>
    <dgm:pt modelId="{FC9BE200-4ED2-49B3-8CAC-892D1FD9C6AC}" type="pres">
      <dgm:prSet presAssocID="{51D86795-06B8-4784-934C-1D01E205D2E5}" presName="rootText" presStyleLbl="node2" presStyleIdx="0" presStyleCnt="4" custScaleX="4460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9D0158F-F00A-41A3-9FD9-3037EC887AF4}" type="pres">
      <dgm:prSet presAssocID="{51D86795-06B8-4784-934C-1D01E205D2E5}" presName="rootConnector" presStyleLbl="node2" presStyleIdx="0" presStyleCnt="4"/>
      <dgm:spPr/>
      <dgm:t>
        <a:bodyPr/>
        <a:lstStyle/>
        <a:p>
          <a:endParaRPr lang="ru-RU"/>
        </a:p>
      </dgm:t>
    </dgm:pt>
    <dgm:pt modelId="{92DB8BE1-5CDD-4B24-9CA6-F7FCF0F31551}" type="pres">
      <dgm:prSet presAssocID="{51D86795-06B8-4784-934C-1D01E205D2E5}" presName="hierChild4" presStyleCnt="0"/>
      <dgm:spPr/>
    </dgm:pt>
    <dgm:pt modelId="{CE110E84-2D8D-404C-8C40-924FE9F49868}" type="pres">
      <dgm:prSet presAssocID="{51D86795-06B8-4784-934C-1D01E205D2E5}" presName="hierChild5" presStyleCnt="0"/>
      <dgm:spPr/>
    </dgm:pt>
    <dgm:pt modelId="{F5A16AA4-4A8C-4D86-8C0A-297F2183B8D0}" type="pres">
      <dgm:prSet presAssocID="{E67531EF-1128-48B4-8AEC-DE8714B65F05}" presName="Name50" presStyleLbl="parChTrans1D2" presStyleIdx="1" presStyleCnt="4"/>
      <dgm:spPr/>
      <dgm:t>
        <a:bodyPr/>
        <a:lstStyle/>
        <a:p>
          <a:endParaRPr lang="ru-RU"/>
        </a:p>
      </dgm:t>
    </dgm:pt>
    <dgm:pt modelId="{241EECF6-1D1B-42C8-B27C-E14BB385B9FF}" type="pres">
      <dgm:prSet presAssocID="{B06FFB3B-B859-4EF7-99A1-3B97403880B5}" presName="hierRoot2" presStyleCnt="0">
        <dgm:presLayoutVars>
          <dgm:hierBranch/>
        </dgm:presLayoutVars>
      </dgm:prSet>
      <dgm:spPr/>
    </dgm:pt>
    <dgm:pt modelId="{85143DAF-7930-44D0-A946-F598C604D3AC}" type="pres">
      <dgm:prSet presAssocID="{B06FFB3B-B859-4EF7-99A1-3B97403880B5}" presName="rootComposite" presStyleCnt="0"/>
      <dgm:spPr/>
    </dgm:pt>
    <dgm:pt modelId="{72EDA093-89F9-4FEC-B700-D1AD0555D397}" type="pres">
      <dgm:prSet presAssocID="{B06FFB3B-B859-4EF7-99A1-3B97403880B5}" presName="rootText" presStyleLbl="node2" presStyleIdx="1" presStyleCnt="4" custScaleX="4460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74A64B1-733A-4CC7-AB8C-89F4DF6E48E1}" type="pres">
      <dgm:prSet presAssocID="{B06FFB3B-B859-4EF7-99A1-3B97403880B5}" presName="rootConnector" presStyleLbl="node2" presStyleIdx="1" presStyleCnt="4"/>
      <dgm:spPr/>
      <dgm:t>
        <a:bodyPr/>
        <a:lstStyle/>
        <a:p>
          <a:endParaRPr lang="ru-RU"/>
        </a:p>
      </dgm:t>
    </dgm:pt>
    <dgm:pt modelId="{7392469A-8B0F-47F9-827F-3DFDE626385A}" type="pres">
      <dgm:prSet presAssocID="{B06FFB3B-B859-4EF7-99A1-3B97403880B5}" presName="hierChild4" presStyleCnt="0"/>
      <dgm:spPr/>
    </dgm:pt>
    <dgm:pt modelId="{811C5463-A756-4313-BDCF-056A45144608}" type="pres">
      <dgm:prSet presAssocID="{B06FFB3B-B859-4EF7-99A1-3B97403880B5}" presName="hierChild5" presStyleCnt="0"/>
      <dgm:spPr/>
    </dgm:pt>
    <dgm:pt modelId="{1F9F784C-F3F5-4A4F-9833-FFC6F8A560E6}" type="pres">
      <dgm:prSet presAssocID="{0ABC8175-3A32-4FC0-8802-56DA261156D2}" presName="Name50" presStyleLbl="parChTrans1D2" presStyleIdx="2" presStyleCnt="4"/>
      <dgm:spPr/>
      <dgm:t>
        <a:bodyPr/>
        <a:lstStyle/>
        <a:p>
          <a:endParaRPr lang="ru-RU"/>
        </a:p>
      </dgm:t>
    </dgm:pt>
    <dgm:pt modelId="{57DA40BB-8EB4-4598-8BED-798A2FBB26B1}" type="pres">
      <dgm:prSet presAssocID="{7CC560C2-9019-45BF-9074-03DCEDE0CD42}" presName="hierRoot2" presStyleCnt="0">
        <dgm:presLayoutVars>
          <dgm:hierBranch/>
        </dgm:presLayoutVars>
      </dgm:prSet>
      <dgm:spPr/>
    </dgm:pt>
    <dgm:pt modelId="{8945183A-164E-4B16-88A4-FC304A876A2E}" type="pres">
      <dgm:prSet presAssocID="{7CC560C2-9019-45BF-9074-03DCEDE0CD42}" presName="rootComposite" presStyleCnt="0"/>
      <dgm:spPr/>
    </dgm:pt>
    <dgm:pt modelId="{FC58837B-ABB1-4125-9707-D5EA1F7E70AD}" type="pres">
      <dgm:prSet presAssocID="{7CC560C2-9019-45BF-9074-03DCEDE0CD42}" presName="rootText" presStyleLbl="node2" presStyleIdx="2" presStyleCnt="4" custScaleX="4460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04C284-79E6-45EA-A656-902BFCBE10B9}" type="pres">
      <dgm:prSet presAssocID="{7CC560C2-9019-45BF-9074-03DCEDE0CD42}" presName="rootConnector" presStyleLbl="node2" presStyleIdx="2" presStyleCnt="4"/>
      <dgm:spPr/>
      <dgm:t>
        <a:bodyPr/>
        <a:lstStyle/>
        <a:p>
          <a:endParaRPr lang="ru-RU"/>
        </a:p>
      </dgm:t>
    </dgm:pt>
    <dgm:pt modelId="{2D08346E-E20B-4BB7-B96E-0562F7728839}" type="pres">
      <dgm:prSet presAssocID="{7CC560C2-9019-45BF-9074-03DCEDE0CD42}" presName="hierChild4" presStyleCnt="0"/>
      <dgm:spPr/>
    </dgm:pt>
    <dgm:pt modelId="{70C3E7B9-AD17-496D-AA5F-F03D069D328E}" type="pres">
      <dgm:prSet presAssocID="{7CC560C2-9019-45BF-9074-03DCEDE0CD42}" presName="hierChild5" presStyleCnt="0"/>
      <dgm:spPr/>
    </dgm:pt>
    <dgm:pt modelId="{41A14507-41E5-4801-9D2F-C17EE88E6E22}" type="pres">
      <dgm:prSet presAssocID="{B294CA7F-4387-4DA7-8A1C-21E8D1A150A9}" presName="Name50" presStyleLbl="parChTrans1D2" presStyleIdx="3" presStyleCnt="4"/>
      <dgm:spPr/>
      <dgm:t>
        <a:bodyPr/>
        <a:lstStyle/>
        <a:p>
          <a:endParaRPr lang="ru-RU"/>
        </a:p>
      </dgm:t>
    </dgm:pt>
    <dgm:pt modelId="{903C2EB5-DD0E-4E23-B7EF-479B9832C898}" type="pres">
      <dgm:prSet presAssocID="{AB972B0D-67CF-477B-A172-1A0E7F8609F8}" presName="hierRoot2" presStyleCnt="0">
        <dgm:presLayoutVars>
          <dgm:hierBranch/>
        </dgm:presLayoutVars>
      </dgm:prSet>
      <dgm:spPr/>
    </dgm:pt>
    <dgm:pt modelId="{B1C88677-BD02-49F5-8593-2A8E8DE77015}" type="pres">
      <dgm:prSet presAssocID="{AB972B0D-67CF-477B-A172-1A0E7F8609F8}" presName="rootComposite" presStyleCnt="0"/>
      <dgm:spPr/>
    </dgm:pt>
    <dgm:pt modelId="{FBDF0897-DB49-44C4-999D-C02602F87F0C}" type="pres">
      <dgm:prSet presAssocID="{AB972B0D-67CF-477B-A172-1A0E7F8609F8}" presName="rootText" presStyleLbl="node2" presStyleIdx="3" presStyleCnt="4" custScaleX="4460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0FBB865-6F86-4583-8F27-EEAF400792C5}" type="pres">
      <dgm:prSet presAssocID="{AB972B0D-67CF-477B-A172-1A0E7F8609F8}" presName="rootConnector" presStyleLbl="node2" presStyleIdx="3" presStyleCnt="4"/>
      <dgm:spPr/>
      <dgm:t>
        <a:bodyPr/>
        <a:lstStyle/>
        <a:p>
          <a:endParaRPr lang="ru-RU"/>
        </a:p>
      </dgm:t>
    </dgm:pt>
    <dgm:pt modelId="{E2DD96DE-9F9D-4646-9297-B0AFF4E8B9E3}" type="pres">
      <dgm:prSet presAssocID="{AB972B0D-67CF-477B-A172-1A0E7F8609F8}" presName="hierChild4" presStyleCnt="0"/>
      <dgm:spPr/>
    </dgm:pt>
    <dgm:pt modelId="{0E4BEA2B-3B2E-44D1-B8C8-5EED01B347E9}" type="pres">
      <dgm:prSet presAssocID="{AB972B0D-67CF-477B-A172-1A0E7F8609F8}" presName="hierChild5" presStyleCnt="0"/>
      <dgm:spPr/>
    </dgm:pt>
    <dgm:pt modelId="{40214618-EFB6-4D18-8211-F2279DF4DC01}" type="pres">
      <dgm:prSet presAssocID="{268990A7-C80B-40F2-8F23-56ABC337507C}" presName="hierChild3" presStyleCnt="0"/>
      <dgm:spPr/>
    </dgm:pt>
  </dgm:ptLst>
  <dgm:cxnLst>
    <dgm:cxn modelId="{3460C81A-048C-40AE-B709-4EA217422291}" srcId="{FC2037CC-11C3-4A68-89A9-4A78132A8E55}" destId="{268990A7-C80B-40F2-8F23-56ABC337507C}" srcOrd="0" destOrd="0" parTransId="{65253852-1C5D-4CAB-B3A1-5C0A98EFEF9D}" sibTransId="{A0EBA0B6-38B9-4987-9934-183AC165C466}"/>
    <dgm:cxn modelId="{000913E0-9AA0-45B1-8D14-A08791867459}" type="presOf" srcId="{51D86795-06B8-4784-934C-1D01E205D2E5}" destId="{29D0158F-F00A-41A3-9FD9-3037EC887AF4}" srcOrd="1" destOrd="0" presId="urn:microsoft.com/office/officeart/2005/8/layout/orgChart1"/>
    <dgm:cxn modelId="{65B5CCA6-6164-442C-9AD6-4CCD5AECA3F5}" type="presOf" srcId="{B294CA7F-4387-4DA7-8A1C-21E8D1A150A9}" destId="{41A14507-41E5-4801-9D2F-C17EE88E6E22}" srcOrd="0" destOrd="0" presId="urn:microsoft.com/office/officeart/2005/8/layout/orgChart1"/>
    <dgm:cxn modelId="{CB5EEAB8-962A-424B-AF52-C5EC84E2C4A5}" type="presOf" srcId="{B06FFB3B-B859-4EF7-99A1-3B97403880B5}" destId="{274A64B1-733A-4CC7-AB8C-89F4DF6E48E1}" srcOrd="1" destOrd="0" presId="urn:microsoft.com/office/officeart/2005/8/layout/orgChart1"/>
    <dgm:cxn modelId="{65387B3B-4A22-4D86-82A4-51B05D31D17F}" type="presOf" srcId="{0ABC8175-3A32-4FC0-8802-56DA261156D2}" destId="{1F9F784C-F3F5-4A4F-9833-FFC6F8A560E6}" srcOrd="0" destOrd="0" presId="urn:microsoft.com/office/officeart/2005/8/layout/orgChart1"/>
    <dgm:cxn modelId="{64F91BC3-92B9-470D-946D-417528E35412}" type="presOf" srcId="{268990A7-C80B-40F2-8F23-56ABC337507C}" destId="{471315AF-C5CC-4FD2-AD13-8A614991AE22}" srcOrd="1" destOrd="0" presId="urn:microsoft.com/office/officeart/2005/8/layout/orgChart1"/>
    <dgm:cxn modelId="{6FD0B5A4-20D7-4854-B375-6CCCDB7F25C2}" type="presOf" srcId="{FC2037CC-11C3-4A68-89A9-4A78132A8E55}" destId="{5143D45F-F76D-4925-AFD6-4BA8E3892C94}" srcOrd="0" destOrd="0" presId="urn:microsoft.com/office/officeart/2005/8/layout/orgChart1"/>
    <dgm:cxn modelId="{1D9ED669-0399-4195-8EBF-63DF5AA23F0B}" type="presOf" srcId="{E67531EF-1128-48B4-8AEC-DE8714B65F05}" destId="{F5A16AA4-4A8C-4D86-8C0A-297F2183B8D0}" srcOrd="0" destOrd="0" presId="urn:microsoft.com/office/officeart/2005/8/layout/orgChart1"/>
    <dgm:cxn modelId="{8D5C5C76-3DDE-45A1-B0A7-7F6C68F6A379}" srcId="{268990A7-C80B-40F2-8F23-56ABC337507C}" destId="{51D86795-06B8-4784-934C-1D01E205D2E5}" srcOrd="0" destOrd="0" parTransId="{68798751-C728-41DF-9215-B48C371D3F88}" sibTransId="{7538AEE0-D757-40D0-9BF7-C89D920A19F8}"/>
    <dgm:cxn modelId="{5C2A5A90-EAB6-4EA4-A3F4-F1F13D2CCE71}" type="presOf" srcId="{268990A7-C80B-40F2-8F23-56ABC337507C}" destId="{EB6A7EEE-4F3D-4D27-8EAC-3DBE0AAEE14C}" srcOrd="0" destOrd="0" presId="urn:microsoft.com/office/officeart/2005/8/layout/orgChart1"/>
    <dgm:cxn modelId="{A917A458-4C74-4B47-B332-8C335A6670AF}" type="presOf" srcId="{68798751-C728-41DF-9215-B48C371D3F88}" destId="{E9ABDBE6-3951-409B-ADFB-AABE040228FB}" srcOrd="0" destOrd="0" presId="urn:microsoft.com/office/officeart/2005/8/layout/orgChart1"/>
    <dgm:cxn modelId="{067A9442-AED1-4C37-B249-274BAE6B15A3}" type="presOf" srcId="{B06FFB3B-B859-4EF7-99A1-3B97403880B5}" destId="{72EDA093-89F9-4FEC-B700-D1AD0555D397}" srcOrd="0" destOrd="0" presId="urn:microsoft.com/office/officeart/2005/8/layout/orgChart1"/>
    <dgm:cxn modelId="{37516E78-7DE7-44D2-AD81-462FA49DC8ED}" srcId="{268990A7-C80B-40F2-8F23-56ABC337507C}" destId="{7CC560C2-9019-45BF-9074-03DCEDE0CD42}" srcOrd="2" destOrd="0" parTransId="{0ABC8175-3A32-4FC0-8802-56DA261156D2}" sibTransId="{0B9D09C4-3017-44E4-97F6-1707311C1DF7}"/>
    <dgm:cxn modelId="{73B30742-B5E7-4EA9-9208-9E97BC74D9AD}" type="presOf" srcId="{AB972B0D-67CF-477B-A172-1A0E7F8609F8}" destId="{40FBB865-6F86-4583-8F27-EEAF400792C5}" srcOrd="1" destOrd="0" presId="urn:microsoft.com/office/officeart/2005/8/layout/orgChart1"/>
    <dgm:cxn modelId="{2F230538-BA1B-4E35-BADB-30F9E59563CD}" type="presOf" srcId="{7CC560C2-9019-45BF-9074-03DCEDE0CD42}" destId="{FC58837B-ABB1-4125-9707-D5EA1F7E70AD}" srcOrd="0" destOrd="0" presId="urn:microsoft.com/office/officeart/2005/8/layout/orgChart1"/>
    <dgm:cxn modelId="{28EFEF12-36DE-411C-A3E5-FE6F7569A1CD}" srcId="{268990A7-C80B-40F2-8F23-56ABC337507C}" destId="{B06FFB3B-B859-4EF7-99A1-3B97403880B5}" srcOrd="1" destOrd="0" parTransId="{E67531EF-1128-48B4-8AEC-DE8714B65F05}" sibTransId="{D55BAD8B-6E4E-48EC-A5E9-09461B7987AC}"/>
    <dgm:cxn modelId="{CA88988B-09E0-4581-895B-51D89DD75577}" type="presOf" srcId="{AB972B0D-67CF-477B-A172-1A0E7F8609F8}" destId="{FBDF0897-DB49-44C4-999D-C02602F87F0C}" srcOrd="0" destOrd="0" presId="urn:microsoft.com/office/officeart/2005/8/layout/orgChart1"/>
    <dgm:cxn modelId="{B70D19C0-B1A6-4BB8-A6CD-C08AA0E24739}" srcId="{268990A7-C80B-40F2-8F23-56ABC337507C}" destId="{AB972B0D-67CF-477B-A172-1A0E7F8609F8}" srcOrd="3" destOrd="0" parTransId="{B294CA7F-4387-4DA7-8A1C-21E8D1A150A9}" sibTransId="{05EBCC21-9568-4346-8EA1-6B3CC16D8E78}"/>
    <dgm:cxn modelId="{93E83D05-1079-45A4-ABD7-0447F2F38202}" type="presOf" srcId="{7CC560C2-9019-45BF-9074-03DCEDE0CD42}" destId="{8704C284-79E6-45EA-A656-902BFCBE10B9}" srcOrd="1" destOrd="0" presId="urn:microsoft.com/office/officeart/2005/8/layout/orgChart1"/>
    <dgm:cxn modelId="{5531BF34-5E43-4C57-9912-1FB5CE88A8B4}" type="presOf" srcId="{51D86795-06B8-4784-934C-1D01E205D2E5}" destId="{FC9BE200-4ED2-49B3-8CAC-892D1FD9C6AC}" srcOrd="0" destOrd="0" presId="urn:microsoft.com/office/officeart/2005/8/layout/orgChart1"/>
    <dgm:cxn modelId="{3D9B78FB-5AC8-4D2D-8333-07C582CCB882}" type="presParOf" srcId="{5143D45F-F76D-4925-AFD6-4BA8E3892C94}" destId="{1CCCF9CD-98F9-4875-B4F4-7A2BFC08D004}" srcOrd="0" destOrd="0" presId="urn:microsoft.com/office/officeart/2005/8/layout/orgChart1"/>
    <dgm:cxn modelId="{F15A52E2-2CB6-4219-9A11-50DA6FFB0626}" type="presParOf" srcId="{1CCCF9CD-98F9-4875-B4F4-7A2BFC08D004}" destId="{0B4C6A44-4FC4-4336-81F0-8A383A116A4A}" srcOrd="0" destOrd="0" presId="urn:microsoft.com/office/officeart/2005/8/layout/orgChart1"/>
    <dgm:cxn modelId="{41244907-5C06-4754-BF0E-393ED002075E}" type="presParOf" srcId="{0B4C6A44-4FC4-4336-81F0-8A383A116A4A}" destId="{EB6A7EEE-4F3D-4D27-8EAC-3DBE0AAEE14C}" srcOrd="0" destOrd="0" presId="urn:microsoft.com/office/officeart/2005/8/layout/orgChart1"/>
    <dgm:cxn modelId="{D33313AA-EE43-425C-8269-8315E12459E7}" type="presParOf" srcId="{0B4C6A44-4FC4-4336-81F0-8A383A116A4A}" destId="{471315AF-C5CC-4FD2-AD13-8A614991AE22}" srcOrd="1" destOrd="0" presId="urn:microsoft.com/office/officeart/2005/8/layout/orgChart1"/>
    <dgm:cxn modelId="{287F5D83-33CB-46F3-91B9-B136D17955CA}" type="presParOf" srcId="{1CCCF9CD-98F9-4875-B4F4-7A2BFC08D004}" destId="{7B367DEE-D5A3-4AA9-90BB-BADECEF61047}" srcOrd="1" destOrd="0" presId="urn:microsoft.com/office/officeart/2005/8/layout/orgChart1"/>
    <dgm:cxn modelId="{50EEA00A-90DC-4FFA-AB08-EBBB15B18447}" type="presParOf" srcId="{7B367DEE-D5A3-4AA9-90BB-BADECEF61047}" destId="{E9ABDBE6-3951-409B-ADFB-AABE040228FB}" srcOrd="0" destOrd="0" presId="urn:microsoft.com/office/officeart/2005/8/layout/orgChart1"/>
    <dgm:cxn modelId="{467A6A37-8D0B-46D4-9F49-627EA5C19871}" type="presParOf" srcId="{7B367DEE-D5A3-4AA9-90BB-BADECEF61047}" destId="{55DBA82A-8534-4483-9BCD-68F314FD828A}" srcOrd="1" destOrd="0" presId="urn:microsoft.com/office/officeart/2005/8/layout/orgChart1"/>
    <dgm:cxn modelId="{AA487764-9135-4FE0-B8A2-EBC09855EF31}" type="presParOf" srcId="{55DBA82A-8534-4483-9BCD-68F314FD828A}" destId="{5D3D490A-9E24-4720-8020-5EF0C0CA372F}" srcOrd="0" destOrd="0" presId="urn:microsoft.com/office/officeart/2005/8/layout/orgChart1"/>
    <dgm:cxn modelId="{71D66737-A8BA-4C52-8567-BCA5BCCB617C}" type="presParOf" srcId="{5D3D490A-9E24-4720-8020-5EF0C0CA372F}" destId="{FC9BE200-4ED2-49B3-8CAC-892D1FD9C6AC}" srcOrd="0" destOrd="0" presId="urn:microsoft.com/office/officeart/2005/8/layout/orgChart1"/>
    <dgm:cxn modelId="{7C514327-06D4-40F4-A3B2-C4BE027AC862}" type="presParOf" srcId="{5D3D490A-9E24-4720-8020-5EF0C0CA372F}" destId="{29D0158F-F00A-41A3-9FD9-3037EC887AF4}" srcOrd="1" destOrd="0" presId="urn:microsoft.com/office/officeart/2005/8/layout/orgChart1"/>
    <dgm:cxn modelId="{20C70A67-8C7D-4F6F-ABFC-9CCE88763E4D}" type="presParOf" srcId="{55DBA82A-8534-4483-9BCD-68F314FD828A}" destId="{92DB8BE1-5CDD-4B24-9CA6-F7FCF0F31551}" srcOrd="1" destOrd="0" presId="urn:microsoft.com/office/officeart/2005/8/layout/orgChart1"/>
    <dgm:cxn modelId="{6499506E-5D22-45A6-97C0-9F7A9EB5CAC7}" type="presParOf" srcId="{55DBA82A-8534-4483-9BCD-68F314FD828A}" destId="{CE110E84-2D8D-404C-8C40-924FE9F49868}" srcOrd="2" destOrd="0" presId="urn:microsoft.com/office/officeart/2005/8/layout/orgChart1"/>
    <dgm:cxn modelId="{7C8CA15F-94DA-4EB0-926F-27F140E7E3AD}" type="presParOf" srcId="{7B367DEE-D5A3-4AA9-90BB-BADECEF61047}" destId="{F5A16AA4-4A8C-4D86-8C0A-297F2183B8D0}" srcOrd="2" destOrd="0" presId="urn:microsoft.com/office/officeart/2005/8/layout/orgChart1"/>
    <dgm:cxn modelId="{909C366A-F796-4E61-BB2F-DC25F21672D1}" type="presParOf" srcId="{7B367DEE-D5A3-4AA9-90BB-BADECEF61047}" destId="{241EECF6-1D1B-42C8-B27C-E14BB385B9FF}" srcOrd="3" destOrd="0" presId="urn:microsoft.com/office/officeart/2005/8/layout/orgChart1"/>
    <dgm:cxn modelId="{2C256813-9663-4EE4-923A-0A31C667BC8D}" type="presParOf" srcId="{241EECF6-1D1B-42C8-B27C-E14BB385B9FF}" destId="{85143DAF-7930-44D0-A946-F598C604D3AC}" srcOrd="0" destOrd="0" presId="urn:microsoft.com/office/officeart/2005/8/layout/orgChart1"/>
    <dgm:cxn modelId="{2902A264-32E9-4E03-86C0-C035BAB03858}" type="presParOf" srcId="{85143DAF-7930-44D0-A946-F598C604D3AC}" destId="{72EDA093-89F9-4FEC-B700-D1AD0555D397}" srcOrd="0" destOrd="0" presId="urn:microsoft.com/office/officeart/2005/8/layout/orgChart1"/>
    <dgm:cxn modelId="{CE44DB52-CB33-4B4C-96EB-B839AC70B97A}" type="presParOf" srcId="{85143DAF-7930-44D0-A946-F598C604D3AC}" destId="{274A64B1-733A-4CC7-AB8C-89F4DF6E48E1}" srcOrd="1" destOrd="0" presId="urn:microsoft.com/office/officeart/2005/8/layout/orgChart1"/>
    <dgm:cxn modelId="{F1D182FE-F573-48F0-9A20-5C4A2EF3BC54}" type="presParOf" srcId="{241EECF6-1D1B-42C8-B27C-E14BB385B9FF}" destId="{7392469A-8B0F-47F9-827F-3DFDE626385A}" srcOrd="1" destOrd="0" presId="urn:microsoft.com/office/officeart/2005/8/layout/orgChart1"/>
    <dgm:cxn modelId="{219652EB-C2F5-4D10-9E3C-131E55A9FEE2}" type="presParOf" srcId="{241EECF6-1D1B-42C8-B27C-E14BB385B9FF}" destId="{811C5463-A756-4313-BDCF-056A45144608}" srcOrd="2" destOrd="0" presId="urn:microsoft.com/office/officeart/2005/8/layout/orgChart1"/>
    <dgm:cxn modelId="{CC9BF0F0-9594-4EBD-BF96-44055CE9200E}" type="presParOf" srcId="{7B367DEE-D5A3-4AA9-90BB-BADECEF61047}" destId="{1F9F784C-F3F5-4A4F-9833-FFC6F8A560E6}" srcOrd="4" destOrd="0" presId="urn:microsoft.com/office/officeart/2005/8/layout/orgChart1"/>
    <dgm:cxn modelId="{83A718AC-5702-4880-91C7-BA7BE6AC446F}" type="presParOf" srcId="{7B367DEE-D5A3-4AA9-90BB-BADECEF61047}" destId="{57DA40BB-8EB4-4598-8BED-798A2FBB26B1}" srcOrd="5" destOrd="0" presId="urn:microsoft.com/office/officeart/2005/8/layout/orgChart1"/>
    <dgm:cxn modelId="{1AD563EB-A1FC-419C-A258-2BA2EB75A3AD}" type="presParOf" srcId="{57DA40BB-8EB4-4598-8BED-798A2FBB26B1}" destId="{8945183A-164E-4B16-88A4-FC304A876A2E}" srcOrd="0" destOrd="0" presId="urn:microsoft.com/office/officeart/2005/8/layout/orgChart1"/>
    <dgm:cxn modelId="{A43E3A05-43C3-4FAB-A0D2-32725F5F76E1}" type="presParOf" srcId="{8945183A-164E-4B16-88A4-FC304A876A2E}" destId="{FC58837B-ABB1-4125-9707-D5EA1F7E70AD}" srcOrd="0" destOrd="0" presId="urn:microsoft.com/office/officeart/2005/8/layout/orgChart1"/>
    <dgm:cxn modelId="{2A41B5BF-C8B5-438C-B0F4-94D5A280AF00}" type="presParOf" srcId="{8945183A-164E-4B16-88A4-FC304A876A2E}" destId="{8704C284-79E6-45EA-A656-902BFCBE10B9}" srcOrd="1" destOrd="0" presId="urn:microsoft.com/office/officeart/2005/8/layout/orgChart1"/>
    <dgm:cxn modelId="{1B6C9895-FC65-4D8B-B1EB-EFA4CDDF90B6}" type="presParOf" srcId="{57DA40BB-8EB4-4598-8BED-798A2FBB26B1}" destId="{2D08346E-E20B-4BB7-B96E-0562F7728839}" srcOrd="1" destOrd="0" presId="urn:microsoft.com/office/officeart/2005/8/layout/orgChart1"/>
    <dgm:cxn modelId="{ECE12D5D-C195-4521-8B96-95E66DC8312A}" type="presParOf" srcId="{57DA40BB-8EB4-4598-8BED-798A2FBB26B1}" destId="{70C3E7B9-AD17-496D-AA5F-F03D069D328E}" srcOrd="2" destOrd="0" presId="urn:microsoft.com/office/officeart/2005/8/layout/orgChart1"/>
    <dgm:cxn modelId="{9C9E1F39-E33C-4F7F-84D6-25DEBCBE4DA1}" type="presParOf" srcId="{7B367DEE-D5A3-4AA9-90BB-BADECEF61047}" destId="{41A14507-41E5-4801-9D2F-C17EE88E6E22}" srcOrd="6" destOrd="0" presId="urn:microsoft.com/office/officeart/2005/8/layout/orgChart1"/>
    <dgm:cxn modelId="{83582DDA-D671-4133-913B-AF812B3DD9F1}" type="presParOf" srcId="{7B367DEE-D5A3-4AA9-90BB-BADECEF61047}" destId="{903C2EB5-DD0E-4E23-B7EF-479B9832C898}" srcOrd="7" destOrd="0" presId="urn:microsoft.com/office/officeart/2005/8/layout/orgChart1"/>
    <dgm:cxn modelId="{CE6C5DE8-BE42-4B93-B477-AAB5BCE511EC}" type="presParOf" srcId="{903C2EB5-DD0E-4E23-B7EF-479B9832C898}" destId="{B1C88677-BD02-49F5-8593-2A8E8DE77015}" srcOrd="0" destOrd="0" presId="urn:microsoft.com/office/officeart/2005/8/layout/orgChart1"/>
    <dgm:cxn modelId="{732360A0-8641-414B-8D1C-59DBFC966BC4}" type="presParOf" srcId="{B1C88677-BD02-49F5-8593-2A8E8DE77015}" destId="{FBDF0897-DB49-44C4-999D-C02602F87F0C}" srcOrd="0" destOrd="0" presId="urn:microsoft.com/office/officeart/2005/8/layout/orgChart1"/>
    <dgm:cxn modelId="{82A6084E-CACE-44B7-A055-BCF5C2237AAB}" type="presParOf" srcId="{B1C88677-BD02-49F5-8593-2A8E8DE77015}" destId="{40FBB865-6F86-4583-8F27-EEAF400792C5}" srcOrd="1" destOrd="0" presId="urn:microsoft.com/office/officeart/2005/8/layout/orgChart1"/>
    <dgm:cxn modelId="{37FDE4DB-F3A5-4FFB-8ED3-FD90E7177743}" type="presParOf" srcId="{903C2EB5-DD0E-4E23-B7EF-479B9832C898}" destId="{E2DD96DE-9F9D-4646-9297-B0AFF4E8B9E3}" srcOrd="1" destOrd="0" presId="urn:microsoft.com/office/officeart/2005/8/layout/orgChart1"/>
    <dgm:cxn modelId="{BFA3EA32-C396-4D63-BD99-F55A68BD412C}" type="presParOf" srcId="{903C2EB5-DD0E-4E23-B7EF-479B9832C898}" destId="{0E4BEA2B-3B2E-44D1-B8C8-5EED01B347E9}" srcOrd="2" destOrd="0" presId="urn:microsoft.com/office/officeart/2005/8/layout/orgChart1"/>
    <dgm:cxn modelId="{19DC8AF5-7AB2-4ADF-9653-29DD23E35857}" type="presParOf" srcId="{1CCCF9CD-98F9-4875-B4F4-7A2BFC08D004}" destId="{40214618-EFB6-4D18-8211-F2279DF4DC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14507-41E5-4801-9D2F-C17EE88E6E22}">
      <dsp:nvSpPr>
        <dsp:cNvPr id="0" name=""/>
        <dsp:cNvSpPr/>
      </dsp:nvSpPr>
      <dsp:spPr>
        <a:xfrm>
          <a:off x="1421672" y="669779"/>
          <a:ext cx="893290" cy="3458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04"/>
              </a:lnTo>
              <a:lnTo>
                <a:pt x="893290" y="3458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F784C-F3F5-4A4F-9833-FFC6F8A560E6}">
      <dsp:nvSpPr>
        <dsp:cNvPr id="0" name=""/>
        <dsp:cNvSpPr/>
      </dsp:nvSpPr>
      <dsp:spPr>
        <a:xfrm>
          <a:off x="1421672" y="669779"/>
          <a:ext cx="893290" cy="251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275"/>
              </a:lnTo>
              <a:lnTo>
                <a:pt x="893290" y="2510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16AA4-4A8C-4D86-8C0A-297F2183B8D0}">
      <dsp:nvSpPr>
        <dsp:cNvPr id="0" name=""/>
        <dsp:cNvSpPr/>
      </dsp:nvSpPr>
      <dsp:spPr>
        <a:xfrm>
          <a:off x="1421672" y="669779"/>
          <a:ext cx="893290" cy="156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245"/>
              </a:lnTo>
              <a:lnTo>
                <a:pt x="893290" y="156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BDBE6-3951-409B-ADFB-AABE040228FB}">
      <dsp:nvSpPr>
        <dsp:cNvPr id="0" name=""/>
        <dsp:cNvSpPr/>
      </dsp:nvSpPr>
      <dsp:spPr>
        <a:xfrm>
          <a:off x="1421672" y="669779"/>
          <a:ext cx="893290" cy="61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216"/>
              </a:lnTo>
              <a:lnTo>
                <a:pt x="893290" y="6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A7EEE-4F3D-4D27-8EAC-3DBE0AAEE14C}">
      <dsp:nvSpPr>
        <dsp:cNvPr id="0" name=""/>
        <dsp:cNvSpPr/>
      </dsp:nvSpPr>
      <dsp:spPr>
        <a:xfrm>
          <a:off x="826145" y="2152"/>
          <a:ext cx="5955267" cy="66762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Тип Плоские черви – </a:t>
          </a:r>
          <a:r>
            <a:rPr kumimoji="0" lang="en-US" sz="2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Plathelminthes</a:t>
          </a: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858736" y="34743"/>
        <a:ext cx="5890085" cy="602444"/>
      </dsp:txXfrm>
    </dsp:sp>
    <dsp:sp modelId="{FC9BE200-4ED2-49B3-8CAC-892D1FD9C6AC}">
      <dsp:nvSpPr>
        <dsp:cNvPr id="0" name=""/>
        <dsp:cNvSpPr/>
      </dsp:nvSpPr>
      <dsp:spPr>
        <a:xfrm>
          <a:off x="2314962" y="950182"/>
          <a:ext cx="5955267" cy="66762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Ресничные черви – 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Turbellaria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347553" y="982773"/>
        <a:ext cx="5890085" cy="602444"/>
      </dsp:txXfrm>
    </dsp:sp>
    <dsp:sp modelId="{72EDA093-89F9-4FEC-B700-D1AD0555D397}">
      <dsp:nvSpPr>
        <dsp:cNvPr id="0" name=""/>
        <dsp:cNvSpPr/>
      </dsp:nvSpPr>
      <dsp:spPr>
        <a:xfrm>
          <a:off x="2314962" y="1898211"/>
          <a:ext cx="5955267" cy="66762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Моногенеи –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Monogenea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347553" y="1930802"/>
        <a:ext cx="5890085" cy="602444"/>
      </dsp:txXfrm>
    </dsp:sp>
    <dsp:sp modelId="{FC58837B-ABB1-4125-9707-D5EA1F7E70AD}">
      <dsp:nvSpPr>
        <dsp:cNvPr id="0" name=""/>
        <dsp:cNvSpPr/>
      </dsp:nvSpPr>
      <dsp:spPr>
        <a:xfrm>
          <a:off x="2314962" y="2846241"/>
          <a:ext cx="5955267" cy="66762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Сосальщики – 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Trematoda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347553" y="2878832"/>
        <a:ext cx="5890085" cy="602444"/>
      </dsp:txXfrm>
    </dsp:sp>
    <dsp:sp modelId="{FBDF0897-DB49-44C4-999D-C02602F87F0C}">
      <dsp:nvSpPr>
        <dsp:cNvPr id="0" name=""/>
        <dsp:cNvSpPr/>
      </dsp:nvSpPr>
      <dsp:spPr>
        <a:xfrm>
          <a:off x="2314962" y="3794270"/>
          <a:ext cx="5955267" cy="66762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Ленточные черви –</a:t>
          </a:r>
          <a:r>
            <a:rPr kumimoji="0" lang="en-US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Cestoda</a:t>
          </a:r>
          <a:endParaRPr kumimoji="0" lang="ru-RU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347553" y="3826861"/>
        <a:ext cx="5890085" cy="60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3BC5A0-DED5-42E2-9DED-AF699D40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42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eaLnBrk="1" hangingPunct="1"/>
            <a:fld id="{1AE1F6F0-2BA0-45E6-A300-0D2CA36725FA}" type="slidenum">
              <a:rPr lang="ru-RU" smtClean="0">
                <a:solidFill>
                  <a:schemeClr val="tx1"/>
                </a:solidFill>
              </a:rPr>
              <a:pPr eaLnBrk="1" hangingPunct="1"/>
              <a:t>21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C151-5CD0-4B64-BB8A-E3A518FC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1688-7A31-44C9-AEB5-95C2804D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6CD6-7EFD-4E4B-864B-83D931D8B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8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6348-89F8-4FDD-90B5-54187371C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4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DDD1A-639B-4957-8E23-FDF6CFC7A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2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EE38-22EE-4978-9B62-00032350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E532-9BD3-490D-8646-57BC00586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580-78BC-4064-8E80-B1ECA181D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4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895F-A78F-434F-B5F3-C9B0E535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3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9577-7BA7-4019-AA0A-4E0B3878D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9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ED84-3D38-454A-86EC-13D2CAA54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1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3D3E-5545-4B8A-9E0B-0BD3DC8B5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0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7CD8-4DA9-4198-9BB2-96CE2E203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F98C37-9ED5-456B-9ECB-D1AE35C0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8_01"/>
          <p:cNvPicPr>
            <a:picLocks noChangeAspect="1" noChangeArrowheads="1"/>
          </p:cNvPicPr>
          <p:nvPr/>
        </p:nvPicPr>
        <p:blipFill>
          <a:blip r:embed="rId2">
            <a:lum bright="18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accent2"/>
                </a:solidFill>
              </a:rPr>
              <a:t>Тип плоские черви (</a:t>
            </a:r>
            <a:r>
              <a:rPr lang="en-US" sz="5400" b="1" smtClean="0">
                <a:solidFill>
                  <a:schemeClr val="accent2"/>
                </a:solidFill>
              </a:rPr>
              <a:t>Plathelminthes)</a:t>
            </a:r>
            <a:endParaRPr lang="ru-RU" sz="5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810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FF66"/>
                </a:solidFill>
              </a:rPr>
              <a:t>Внутреннее строение сосальщиков: нервная и половая системы</a:t>
            </a:r>
          </a:p>
        </p:txBody>
      </p:sp>
      <p:pic>
        <p:nvPicPr>
          <p:cNvPr id="11267" name="Picture 9" descr="фасциола стро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1763"/>
            <a:ext cx="9144000" cy="5456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254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66"/>
                </a:solidFill>
              </a:rPr>
              <a:t>Цикл развития печеночного сосальщика (</a:t>
            </a:r>
            <a:r>
              <a:rPr lang="en-US" sz="3200" smtClean="0">
                <a:solidFill>
                  <a:srgbClr val="FFFF66"/>
                </a:solidFill>
              </a:rPr>
              <a:t>Fasciola hepatica)</a:t>
            </a:r>
          </a:p>
        </p:txBody>
      </p:sp>
      <p:pic>
        <p:nvPicPr>
          <p:cNvPr id="12291" name="Picture 5" descr="08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989013"/>
            <a:ext cx="7524750" cy="5868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3025"/>
            <a:ext cx="8229600" cy="9080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66"/>
                </a:solidFill>
              </a:rPr>
              <a:t>Цикл развития ланцетовидной двуустки </a:t>
            </a:r>
            <a:r>
              <a:rPr lang="en-US" sz="3200" smtClean="0">
                <a:solidFill>
                  <a:srgbClr val="FFFF66"/>
                </a:solidFill>
              </a:rPr>
              <a:t>(Dicrocoelium lanceatum)</a:t>
            </a:r>
            <a:endParaRPr lang="ru-RU" sz="3200" smtClean="0">
              <a:solidFill>
                <a:srgbClr val="FFFF66"/>
              </a:solidFill>
            </a:endParaRPr>
          </a:p>
        </p:txBody>
      </p:sp>
      <p:pic>
        <p:nvPicPr>
          <p:cNvPr id="13315" name="Picture 11" descr="цикл дикроцелия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1068388"/>
            <a:ext cx="8459788" cy="5789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66"/>
                </a:solidFill>
              </a:rPr>
              <a:t>Цикл развития кошачьей двуустки</a:t>
            </a:r>
            <a:r>
              <a:rPr lang="en-US" sz="3200" smtClean="0">
                <a:solidFill>
                  <a:srgbClr val="FFFF66"/>
                </a:solidFill>
              </a:rPr>
              <a:t/>
            </a:r>
            <a:br>
              <a:rPr lang="en-US" sz="3200" smtClean="0">
                <a:solidFill>
                  <a:srgbClr val="FFFF66"/>
                </a:solidFill>
              </a:rPr>
            </a:br>
            <a:r>
              <a:rPr lang="ru-RU" sz="3200" smtClean="0">
                <a:solidFill>
                  <a:srgbClr val="FFFF66"/>
                </a:solidFill>
              </a:rPr>
              <a:t>(</a:t>
            </a:r>
            <a:r>
              <a:rPr lang="en-US" sz="3200" smtClean="0">
                <a:solidFill>
                  <a:srgbClr val="FFFF66"/>
                </a:solidFill>
              </a:rPr>
              <a:t>Opistorchis felineus)</a:t>
            </a:r>
          </a:p>
        </p:txBody>
      </p:sp>
      <p:pic>
        <p:nvPicPr>
          <p:cNvPr id="14339" name="Picture 5" descr="цикл описторх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233488"/>
            <a:ext cx="7956550" cy="5624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580063" y="692150"/>
            <a:ext cx="3563937" cy="23050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FF66"/>
                </a:solidFill>
              </a:rPr>
              <a:t>Цикл развития кровяной двуустки (</a:t>
            </a:r>
            <a:r>
              <a:rPr lang="en-US" sz="3600" smtClean="0">
                <a:solidFill>
                  <a:srgbClr val="FFFF66"/>
                </a:solidFill>
              </a:rPr>
              <a:t>Schistosoma)</a:t>
            </a:r>
            <a:endParaRPr lang="ru-RU" sz="3600" smtClean="0">
              <a:solidFill>
                <a:srgbClr val="FFFF66"/>
              </a:solidFill>
            </a:endParaRPr>
          </a:p>
        </p:txBody>
      </p:sp>
      <p:pic>
        <p:nvPicPr>
          <p:cNvPr id="15363" name="Picture 5" descr="08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530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Класс Ленточные черви (</a:t>
            </a:r>
            <a:r>
              <a:rPr lang="en-US" sz="4000" smtClean="0">
                <a:solidFill>
                  <a:srgbClr val="FFFF66"/>
                </a:solidFill>
              </a:rPr>
              <a:t>Cestoda)</a:t>
            </a:r>
            <a:endParaRPr lang="ru-RU" sz="4000" smtClean="0">
              <a:solidFill>
                <a:srgbClr val="FFFF6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412875"/>
            <a:ext cx="883602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FFFF66"/>
                </a:solidFill>
              </a:rPr>
              <a:t>Внутренние паразиты тонкого кишечника человека и животных.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FFFF66"/>
                </a:solidFill>
              </a:rPr>
              <a:t>Тело плоское, лентовидное, размеры от 5 мм до 20 метров.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FFFF66"/>
                </a:solidFill>
              </a:rPr>
              <a:t>Тело делится на головку (сколекс) с органами фиксации, шейку (зона роста) и тело (стробилу), состоящее из члеников (проглоттид).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FFFF66"/>
                </a:solidFill>
              </a:rPr>
              <a:t>Пищеварительного аппарата нет, питание осмотическое.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FFFF66"/>
                </a:solidFill>
              </a:rPr>
              <a:t>Инвазионные личинки – финны – обитают в печени, легких, мышцах, головном мозге промежуточного хозяина.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Строение ленточных червей</a:t>
            </a:r>
          </a:p>
        </p:txBody>
      </p:sp>
      <p:pic>
        <p:nvPicPr>
          <p:cNvPr id="17411" name="Picture 8" descr="строение ленточны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79475"/>
            <a:ext cx="8172450" cy="597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Личиночные стадии цестод (финны)</a:t>
            </a:r>
          </a:p>
        </p:txBody>
      </p:sp>
      <p:pic>
        <p:nvPicPr>
          <p:cNvPr id="19459" name="Picture 4" descr="C:\Documents and Settings\Маша и Эдик\Мои документы\Маша\WORK\Кафедра\Комплексы\Лекции\рисунки\Ленточные черви\финны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071563"/>
            <a:ext cx="76454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Внутренние органы, пораженные финнами</a:t>
            </a:r>
          </a:p>
        </p:txBody>
      </p:sp>
      <p:pic>
        <p:nvPicPr>
          <p:cNvPr id="20483" name="Picture 5" descr="Рис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4340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Рис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484313"/>
            <a:ext cx="32639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0" y="5942013"/>
            <a:ext cx="543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solidFill>
                  <a:srgbClr val="FFFF66"/>
                </a:solidFill>
              </a:rPr>
              <a:t>Сердце с цистицерками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867400" y="5942013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solidFill>
                  <a:srgbClr val="FFFF66"/>
                </a:solidFill>
              </a:rPr>
              <a:t>Печень с эхинококками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FF66"/>
                </a:solidFill>
              </a:rPr>
              <a:t>Класс Ленточные черви делится на два отряда: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ru-RU" b="1" smtClean="0">
                <a:solidFill>
                  <a:srgbClr val="FFFF66"/>
                </a:solidFill>
              </a:rPr>
              <a:t>Отряд Цепни (</a:t>
            </a:r>
            <a:r>
              <a:rPr lang="en-US" b="1" smtClean="0">
                <a:solidFill>
                  <a:srgbClr val="FFFF66"/>
                </a:solidFill>
              </a:rPr>
              <a:t>Cyclophyllidea)</a:t>
            </a:r>
            <a:endParaRPr lang="ru-RU" b="1" smtClean="0">
              <a:solidFill>
                <a:srgbClr val="FFFF66"/>
              </a:solidFill>
            </a:endParaRPr>
          </a:p>
          <a:p>
            <a:r>
              <a:rPr lang="ru-RU" b="1" smtClean="0">
                <a:solidFill>
                  <a:srgbClr val="FFFF66"/>
                </a:solidFill>
              </a:rPr>
              <a:t>Отряд Лентецы (</a:t>
            </a:r>
            <a:r>
              <a:rPr lang="en-US" b="1" smtClean="0">
                <a:solidFill>
                  <a:srgbClr val="FFFF66"/>
                </a:solidFill>
              </a:rPr>
              <a:t>Pseudophyllidea)</a:t>
            </a:r>
            <a:endParaRPr lang="ru-RU" b="1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Тип плоские черви</a:t>
            </a:r>
          </a:p>
        </p:txBody>
      </p:sp>
      <p:pic>
        <p:nvPicPr>
          <p:cNvPr id="4099" name="Picture 5" descr="0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5508625" cy="4191000"/>
          </a:xfrm>
          <a:noFill/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0" y="6021388"/>
            <a:ext cx="550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Схема строения плоских червей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580063" y="2092325"/>
            <a:ext cx="35639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FF66"/>
                </a:solidFill>
              </a:rPr>
              <a:t>Плоские черви – трехслойные животные с двухсторонней симметрией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6263"/>
            <a:ext cx="914400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66"/>
                </a:solidFill>
              </a:rPr>
              <a:t>Отряд Цепни (</a:t>
            </a:r>
            <a:r>
              <a:rPr lang="en-US" b="1" smtClean="0">
                <a:solidFill>
                  <a:srgbClr val="FFFF66"/>
                </a:solidFill>
              </a:rPr>
              <a:t>Cyclophyllidea)</a:t>
            </a:r>
            <a:r>
              <a:rPr lang="ru-RU" b="1" smtClean="0">
                <a:solidFill>
                  <a:srgbClr val="FFFF66"/>
                </a:solidFill>
              </a:rPr>
              <a:t>: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5788"/>
            <a:ext cx="8291513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mtClean="0">
                <a:solidFill>
                  <a:srgbClr val="FFFF66"/>
                </a:solidFill>
              </a:rPr>
              <a:t>сколекс имеет 4 присоски, иногда с крючьями</a:t>
            </a:r>
          </a:p>
          <a:p>
            <a:pPr eaLnBrk="1" hangingPunct="1">
              <a:spcBef>
                <a:spcPct val="50000"/>
              </a:spcBef>
            </a:pPr>
            <a:r>
              <a:rPr lang="ru-RU" smtClean="0">
                <a:solidFill>
                  <a:srgbClr val="FFFF66"/>
                </a:solidFill>
              </a:rPr>
              <a:t>матка закрытого типа</a:t>
            </a:r>
          </a:p>
          <a:p>
            <a:pPr eaLnBrk="1" hangingPunct="1">
              <a:spcBef>
                <a:spcPct val="50000"/>
              </a:spcBef>
            </a:pPr>
            <a:r>
              <a:rPr lang="ru-RU" smtClean="0">
                <a:solidFill>
                  <a:srgbClr val="FFFF66"/>
                </a:solidFill>
              </a:rPr>
              <a:t>зрелые членики отделяются</a:t>
            </a:r>
          </a:p>
          <a:p>
            <a:pPr eaLnBrk="1" hangingPunct="1">
              <a:spcBef>
                <a:spcPct val="50000"/>
              </a:spcBef>
            </a:pPr>
            <a:r>
              <a:rPr lang="ru-RU" smtClean="0">
                <a:solidFill>
                  <a:srgbClr val="FFFF66"/>
                </a:solidFill>
              </a:rPr>
              <a:t>первая личинка (онкосфера) развивается в матках зрелых члеников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66"/>
                </a:solidFill>
              </a:rPr>
              <a:t>Отряд Цепни (</a:t>
            </a:r>
            <a:r>
              <a:rPr lang="en-US" sz="4000" b="1" smtClean="0">
                <a:solidFill>
                  <a:srgbClr val="FFFF66"/>
                </a:solidFill>
              </a:rPr>
              <a:t>Cyclophyllidea)</a:t>
            </a:r>
            <a:endParaRPr lang="ru-RU" sz="4000" b="1" smtClean="0">
              <a:solidFill>
                <a:srgbClr val="FFFF66"/>
              </a:solidFill>
            </a:endParaRPr>
          </a:p>
        </p:txBody>
      </p:sp>
      <p:pic>
        <p:nvPicPr>
          <p:cNvPr id="21507" name="Picture 5" descr="050302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951413" cy="3851275"/>
          </a:xfrm>
          <a:noFill/>
        </p:spPr>
      </p:pic>
      <p:pic>
        <p:nvPicPr>
          <p:cNvPr id="21508" name="Picture 7" descr="08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1412875"/>
            <a:ext cx="4170362" cy="3851275"/>
          </a:xfrm>
          <a:noFill/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0" y="5661025"/>
            <a:ext cx="4932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0" y="5373688"/>
            <a:ext cx="48593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>
                <a:solidFill>
                  <a:srgbClr val="FFFF66"/>
                </a:solidFill>
              </a:rPr>
              <a:t>Тело цепня делится на головку (сколекс) с присосками и крючьями, шейку (зона роста) и тело (стробилу), состоящее из члеников (проглоттид).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003800" y="5373688"/>
            <a:ext cx="414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solidFill>
                  <a:srgbClr val="FFFF66"/>
                </a:solidFill>
              </a:rPr>
              <a:t>Вооруженный сколекс свиного цепня (</a:t>
            </a:r>
            <a:r>
              <a:rPr lang="en-US" sz="2000">
                <a:solidFill>
                  <a:srgbClr val="FFFF66"/>
                </a:solidFill>
              </a:rPr>
              <a:t>Taenia solium)</a:t>
            </a:r>
            <a:endParaRPr lang="ru-RU" sz="20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Цикл развития бычьего цепня (</a:t>
            </a:r>
            <a:r>
              <a:rPr lang="en-US" smtClean="0">
                <a:solidFill>
                  <a:srgbClr val="FFFF66"/>
                </a:solidFill>
              </a:rPr>
              <a:t>Taeniarhynchus saginatus)</a:t>
            </a:r>
            <a:endParaRPr lang="ru-RU" smtClean="0">
              <a:solidFill>
                <a:srgbClr val="FFFF66"/>
              </a:solidFill>
            </a:endParaRPr>
          </a:p>
        </p:txBody>
      </p:sp>
      <p:pic>
        <p:nvPicPr>
          <p:cNvPr id="22531" name="Picture 5" descr="08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9144000" cy="3027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66"/>
                </a:solidFill>
              </a:rPr>
              <a:t>Цикл развития свиного цепня (</a:t>
            </a:r>
            <a:r>
              <a:rPr lang="en-US" sz="3200" smtClean="0">
                <a:solidFill>
                  <a:srgbClr val="FFFF66"/>
                </a:solidFill>
              </a:rPr>
              <a:t>Taenia solium)</a:t>
            </a:r>
            <a:endParaRPr lang="ru-RU" sz="3200" smtClean="0">
              <a:solidFill>
                <a:srgbClr val="FFFF66"/>
              </a:solidFill>
            </a:endParaRPr>
          </a:p>
        </p:txBody>
      </p:sp>
      <p:pic>
        <p:nvPicPr>
          <p:cNvPr id="23555" name="Picture 8" descr="цикл т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7575"/>
            <a:ext cx="9144000" cy="5940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Цикл развития эхинококка (</a:t>
            </a:r>
            <a:r>
              <a:rPr lang="en-US" sz="4000" smtClean="0">
                <a:solidFill>
                  <a:srgbClr val="FFFF66"/>
                </a:solidFill>
              </a:rPr>
              <a:t>Echinococcus granulosus)</a:t>
            </a:r>
            <a:endParaRPr lang="ru-RU" sz="4000" smtClean="0">
              <a:solidFill>
                <a:srgbClr val="FFFF66"/>
              </a:solidFill>
            </a:endParaRPr>
          </a:p>
        </p:txBody>
      </p:sp>
      <p:pic>
        <p:nvPicPr>
          <p:cNvPr id="24579" name="Picture 5" descr="08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484313"/>
            <a:ext cx="7380288" cy="520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FF66"/>
                </a:solidFill>
              </a:rPr>
              <a:t>Циклы развития:</a:t>
            </a:r>
          </a:p>
        </p:txBody>
      </p:sp>
      <p:pic>
        <p:nvPicPr>
          <p:cNvPr id="25603" name="Picture 5" descr="Овечий моз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0863"/>
            <a:ext cx="4729163" cy="5037137"/>
          </a:xfrm>
          <a:noFill/>
        </p:spPr>
      </p:pic>
      <p:pic>
        <p:nvPicPr>
          <p:cNvPr id="25604" name="Picture 7" descr="Мониезиоз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800" y="1820863"/>
            <a:ext cx="4394200" cy="5037137"/>
          </a:xfrm>
          <a:noFill/>
        </p:spPr>
      </p:pic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0" y="836613"/>
            <a:ext cx="47164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800">
                <a:solidFill>
                  <a:srgbClr val="FFFF66"/>
                </a:solidFill>
              </a:rPr>
              <a:t>овечьего мозговика (ценур</a:t>
            </a:r>
            <a:r>
              <a:rPr lang="en-US" sz="2800">
                <a:solidFill>
                  <a:srgbClr val="FFFF66"/>
                </a:solidFill>
              </a:rPr>
              <a:t>, Multiceps multiceps)</a:t>
            </a:r>
            <a:endParaRPr lang="ru-RU" sz="2800">
              <a:solidFill>
                <a:srgbClr val="FFFF66"/>
              </a:solidFill>
            </a:endParaRP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4932363" y="944563"/>
            <a:ext cx="4211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2800">
                <a:solidFill>
                  <a:srgbClr val="FFFF66"/>
                </a:solidFill>
              </a:rPr>
              <a:t>мониезии (</a:t>
            </a:r>
            <a:r>
              <a:rPr lang="en-US" sz="2800">
                <a:solidFill>
                  <a:srgbClr val="FFFF66"/>
                </a:solidFill>
              </a:rPr>
              <a:t>Moniezia)</a:t>
            </a:r>
            <a:endParaRPr lang="ru-RU" sz="28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3238"/>
            <a:ext cx="9144000" cy="7651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66"/>
                </a:solidFill>
              </a:rPr>
              <a:t>Отряд Лентецы (</a:t>
            </a:r>
            <a:r>
              <a:rPr lang="en-US" sz="4000" b="1" smtClean="0">
                <a:solidFill>
                  <a:srgbClr val="FFFF66"/>
                </a:solidFill>
              </a:rPr>
              <a:t>Pseudophyllidea)</a:t>
            </a:r>
            <a:r>
              <a:rPr lang="ru-RU" sz="4000" b="1" smtClean="0">
                <a:solidFill>
                  <a:srgbClr val="FFFF66"/>
                </a:solidFill>
              </a:rPr>
              <a:t>: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855788"/>
            <a:ext cx="8147050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FFFF66"/>
                </a:solidFill>
              </a:rPr>
              <a:t>головка имеет 2 щелевидные ямки (ботрии)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FFFF66"/>
                </a:solidFill>
              </a:rPr>
              <a:t>матка открытого типа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FFFF66"/>
                </a:solidFill>
              </a:rPr>
              <a:t>зрелые членики не отделяются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smtClean="0">
                <a:solidFill>
                  <a:srgbClr val="FFFF66"/>
                </a:solidFill>
              </a:rPr>
              <a:t>первая личинка подвижна, развиваются во внешней среде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334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66"/>
                </a:solidFill>
              </a:rPr>
              <a:t>Отряд лентецы (</a:t>
            </a:r>
            <a:r>
              <a:rPr lang="en-US" sz="3600" b="1" smtClean="0">
                <a:solidFill>
                  <a:srgbClr val="FFFF66"/>
                </a:solidFill>
              </a:rPr>
              <a:t>Pseudophyllidea)</a:t>
            </a:r>
            <a:endParaRPr lang="ru-RU" sz="3600" b="1" smtClean="0">
              <a:solidFill>
                <a:srgbClr val="FFFF66"/>
              </a:solidFill>
            </a:endParaRPr>
          </a:p>
        </p:txBody>
      </p:sp>
      <p:pic>
        <p:nvPicPr>
          <p:cNvPr id="26627" name="Picture 5" descr="Лентец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5825"/>
            <a:ext cx="9144000" cy="5972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66"/>
                </a:solidFill>
              </a:rPr>
              <a:t>Цикл развития лентеца широкого (</a:t>
            </a:r>
            <a:r>
              <a:rPr lang="en-US" sz="3200" smtClean="0">
                <a:solidFill>
                  <a:srgbClr val="FFFF66"/>
                </a:solidFill>
              </a:rPr>
              <a:t>Diphyllobothrium latum)</a:t>
            </a:r>
          </a:p>
        </p:txBody>
      </p:sp>
      <p:pic>
        <p:nvPicPr>
          <p:cNvPr id="27651" name="Picture 8" descr="Лентец ши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1155700"/>
            <a:ext cx="8604250" cy="570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60363"/>
            <a:ext cx="9144000" cy="6207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FF66"/>
                </a:solidFill>
              </a:rPr>
              <a:t>Цикл развития ремнеца (сем. </a:t>
            </a:r>
            <a:r>
              <a:rPr lang="en-US" sz="3600" smtClean="0">
                <a:solidFill>
                  <a:srgbClr val="FFFF66"/>
                </a:solidFill>
              </a:rPr>
              <a:t>Ligulidae)</a:t>
            </a:r>
          </a:p>
        </p:txBody>
      </p:sp>
      <p:pic>
        <p:nvPicPr>
          <p:cNvPr id="28675" name="Picture 5" descr="лигула гот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144000" cy="4986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9080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Классификация типа Плоские черви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9311922"/>
              </p:ext>
            </p:extLst>
          </p:nvPr>
        </p:nvGraphicFramePr>
        <p:xfrm>
          <a:off x="47625" y="1412875"/>
          <a:ext cx="909637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Рыба, пораженная лигулой</a:t>
            </a:r>
          </a:p>
        </p:txBody>
      </p:sp>
      <p:pic>
        <p:nvPicPr>
          <p:cNvPr id="29699" name="Picture 5" descr="лигула готов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58900"/>
            <a:ext cx="9144000" cy="552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8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688"/>
            <a:ext cx="7345362" cy="6818312"/>
          </a:xfrm>
          <a:noFill/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444625"/>
          </a:xfrm>
          <a:solidFill>
            <a:srgbClr val="6600FF"/>
          </a:soli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Положение плоских червей</a:t>
            </a:r>
            <a:br>
              <a:rPr lang="ru-RU" sz="4000" smtClean="0">
                <a:solidFill>
                  <a:srgbClr val="FFFF66"/>
                </a:solidFill>
              </a:rPr>
            </a:br>
            <a:r>
              <a:rPr lang="ru-RU" sz="4000" smtClean="0">
                <a:solidFill>
                  <a:srgbClr val="FFFF66"/>
                </a:solidFill>
              </a:rPr>
              <a:t>в животном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61975"/>
            <a:ext cx="9144000" cy="49053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Класс ресничные черви – </a:t>
            </a:r>
            <a:r>
              <a:rPr lang="en-US" sz="4000" smtClean="0">
                <a:solidFill>
                  <a:srgbClr val="FFFF66"/>
                </a:solidFill>
              </a:rPr>
              <a:t>Turbellaria</a:t>
            </a:r>
            <a:endParaRPr lang="ru-RU" sz="4000" smtClean="0">
              <a:solidFill>
                <a:srgbClr val="FFFF66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700213"/>
            <a:ext cx="313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FFFF66"/>
                </a:solidFill>
              </a:rPr>
              <a:t>Представитель – молочная планария</a:t>
            </a:r>
          </a:p>
        </p:txBody>
      </p:sp>
      <p:pic>
        <p:nvPicPr>
          <p:cNvPr id="6148" name="Picture 9" descr="07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628775"/>
            <a:ext cx="322421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050301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8075"/>
            <a:ext cx="6011863" cy="3236913"/>
          </a:xfrm>
          <a:noFill/>
        </p:spPr>
      </p:pic>
      <p:pic>
        <p:nvPicPr>
          <p:cNvPr id="6150" name="Picture 8" descr="07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628775"/>
            <a:ext cx="2762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Ресничные черви</a:t>
            </a:r>
          </a:p>
        </p:txBody>
      </p:sp>
      <p:pic>
        <p:nvPicPr>
          <p:cNvPr id="7171" name="Picture 5" descr="050302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Класс Моногенеи (</a:t>
            </a:r>
            <a:r>
              <a:rPr lang="en-US" smtClean="0">
                <a:solidFill>
                  <a:srgbClr val="FFFF66"/>
                </a:solidFill>
              </a:rPr>
              <a:t>Monogenea)</a:t>
            </a:r>
            <a:endParaRPr lang="ru-RU" smtClean="0">
              <a:solidFill>
                <a:srgbClr val="FFFF66"/>
              </a:solidFill>
            </a:endParaRPr>
          </a:p>
        </p:txBody>
      </p:sp>
      <p:pic>
        <p:nvPicPr>
          <p:cNvPr id="8195" name="Picture 4" descr="возб гидродак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7088" y="1052513"/>
            <a:ext cx="5776912" cy="4525962"/>
          </a:xfrm>
          <a:noFill/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419475" y="5734050"/>
            <a:ext cx="5724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FFFF66"/>
                </a:solidFill>
              </a:rPr>
              <a:t>Гиродактилюс (</a:t>
            </a:r>
            <a:r>
              <a:rPr lang="en-US" sz="2400">
                <a:solidFill>
                  <a:srgbClr val="FFFF66"/>
                </a:solidFill>
              </a:rPr>
              <a:t>Girodactilus elegans</a:t>
            </a:r>
            <a:r>
              <a:rPr lang="ru-RU" sz="2400">
                <a:solidFill>
                  <a:srgbClr val="FFFF66"/>
                </a:solidFill>
              </a:rPr>
              <a:t>) – паразит карповых рыб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79388" y="1849438"/>
            <a:ext cx="30972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CC66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CC66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CC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66"/>
                </a:solidFill>
              </a:rPr>
              <a:t>Представители: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66"/>
                </a:solidFill>
              </a:rPr>
              <a:t>спайник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66"/>
                </a:solidFill>
              </a:rPr>
              <a:t>гиродактилюс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rgbClr val="FFFF66"/>
                </a:solidFill>
              </a:rPr>
              <a:t>дактилогирус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66"/>
                </a:solidFill>
              </a:rPr>
              <a:t>Класс Сосальщики –</a:t>
            </a:r>
            <a:r>
              <a:rPr lang="en-US" sz="4000" smtClean="0">
                <a:solidFill>
                  <a:srgbClr val="FFFF66"/>
                </a:solidFill>
              </a:rPr>
              <a:t> Trematoda</a:t>
            </a:r>
            <a:endParaRPr lang="ru-RU" sz="4000" smtClean="0">
              <a:solidFill>
                <a:srgbClr val="FFFF66"/>
              </a:solidFill>
            </a:endParaRPr>
          </a:p>
        </p:txBody>
      </p:sp>
      <p:pic>
        <p:nvPicPr>
          <p:cNvPr id="9219" name="Picture 20" descr="строение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955675"/>
            <a:ext cx="8748713" cy="578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FF66"/>
                </a:solidFill>
              </a:rPr>
              <a:t>Внутреннее строение сосальщиков: пищеварительная и выделительная системы</a:t>
            </a:r>
          </a:p>
        </p:txBody>
      </p:sp>
      <p:pic>
        <p:nvPicPr>
          <p:cNvPr id="10243" name="Picture 16" descr="фасциола строение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35050"/>
            <a:ext cx="7848600" cy="5822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411</Words>
  <Application>Microsoft Office PowerPoint</Application>
  <PresentationFormat>Экран (4:3)</PresentationFormat>
  <Paragraphs>65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Тип плоские черви (Plathelminthes)</vt:lpstr>
      <vt:lpstr>Тип плоские черви</vt:lpstr>
      <vt:lpstr>Классификация типа Плоские черви</vt:lpstr>
      <vt:lpstr>Положение плоских червей в животном мире</vt:lpstr>
      <vt:lpstr>Класс ресничные черви – Turbellaria</vt:lpstr>
      <vt:lpstr>Ресничные черви</vt:lpstr>
      <vt:lpstr>Класс Моногенеи (Monogenea)</vt:lpstr>
      <vt:lpstr>Класс Сосальщики – Trematoda</vt:lpstr>
      <vt:lpstr>Внутреннее строение сосальщиков: пищеварительная и выделительная системы</vt:lpstr>
      <vt:lpstr>Внутреннее строение сосальщиков: нервная и половая системы</vt:lpstr>
      <vt:lpstr>Цикл развития печеночного сосальщика (Fasciola hepatica)</vt:lpstr>
      <vt:lpstr>Цикл развития ланцетовидной двуустки (Dicrocoelium lanceatum)</vt:lpstr>
      <vt:lpstr>Цикл развития кошачьей двуустки (Opistorchis felineus)</vt:lpstr>
      <vt:lpstr>Цикл развития кровяной двуустки (Schistosoma)</vt:lpstr>
      <vt:lpstr>Класс Ленточные черви (Cestoda)</vt:lpstr>
      <vt:lpstr>Строение ленточных червей</vt:lpstr>
      <vt:lpstr>Личиночные стадии цестод (финны)</vt:lpstr>
      <vt:lpstr>Внутренние органы, пораженные финнами</vt:lpstr>
      <vt:lpstr>Класс Ленточные черви делится на два отряда:</vt:lpstr>
      <vt:lpstr>Отряд Цепни (Cyclophyllidea):</vt:lpstr>
      <vt:lpstr>Отряд Цепни (Cyclophyllidea)</vt:lpstr>
      <vt:lpstr>Цикл развития бычьего цепня (Taeniarhynchus saginatus)</vt:lpstr>
      <vt:lpstr>Цикл развития свиного цепня (Taenia solium)</vt:lpstr>
      <vt:lpstr>Цикл развития эхинококка (Echinococcus granulosus)</vt:lpstr>
      <vt:lpstr>Циклы развития:</vt:lpstr>
      <vt:lpstr>Отряд Лентецы (Pseudophyllidea):</vt:lpstr>
      <vt:lpstr>Отряд лентецы (Pseudophyllidea)</vt:lpstr>
      <vt:lpstr>Цикл развития лентеца широкого (Diphyllobothrium latum)</vt:lpstr>
      <vt:lpstr>Цикл развития ремнеца (сем. Ligulidae)</vt:lpstr>
      <vt:lpstr>Рыба, пораженная лигулой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dc:creator>Маша + Эдик</dc:creator>
  <cp:lastModifiedBy>пк</cp:lastModifiedBy>
  <cp:revision>51</cp:revision>
  <dcterms:created xsi:type="dcterms:W3CDTF">2006-07-04T16:11:52Z</dcterms:created>
  <dcterms:modified xsi:type="dcterms:W3CDTF">2023-09-14T07:46:02Z</dcterms:modified>
</cp:coreProperties>
</file>